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2" r:id="rId17"/>
    <p:sldId id="270" r:id="rId18"/>
  </p:sldIdLst>
  <p:sldSz cx="12192000" cy="6858000"/>
  <p:notesSz cx="6858000" cy="9144000"/>
  <p:embeddedFontLst>
    <p:embeddedFont>
      <p:font typeface="Cabin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442507840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442507840a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442507840a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442507840a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42507840a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42507840a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42507840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42507840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42507840a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42507840a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442507840a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442507840a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42507840a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42507840a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bin"/>
              <a:buNone/>
              <a:defRPr sz="6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ctr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20" name="Google Shape;20;p2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body" idx="1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88" name="Google Shape;88;p11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 txBox="1">
            <a:spLocks noGrp="1"/>
          </p:cNvSpPr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body" idx="1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95" name="Google Shape;95;p12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27" name="Google Shape;27;p3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  <a:defRPr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45700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34" name="Google Shape;34;p4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42" name="Google Shape;42;p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2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3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None/>
              <a:defRPr sz="22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4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52" name="Google Shape;52;p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58" name="Google Shape;58;p7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bin"/>
              <a:buNone/>
              <a:defRPr sz="2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1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body" idx="2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3" name="Google Shape;73;p10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dist="228600" dir="4740000" sx="98000" sy="98000" algn="tl" rotWithShape="0">
                <a:srgbClr val="000000">
                  <a:alpha val="33725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ap="flat" cmpd="sng">
              <a:solidFill>
                <a:srgbClr val="191919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0"/>
          <p:cNvSpPr>
            <a:spLocks noGrp="1"/>
          </p:cNvSpPr>
          <p:nvPr>
            <p:ph type="pic" idx="2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1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81" name="Google Shape;81;p10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w="317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Google Shape;7;p1"/>
          <p:cNvPicPr preferRelativeResize="0"/>
          <p:nvPr/>
        </p:nvPicPr>
        <p:blipFill rotWithShape="1">
          <a:blip r:embed="rId13">
            <a:alphaModFix/>
          </a:blip>
          <a:srcRect t="1538" b="-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  <a:defRPr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3429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3302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3175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3048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dt" idx="10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ftr" idx="11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00" b="0" i="0" u="none" strike="noStrike" cap="none">
                <a:solidFill>
                  <a:srgbClr val="888888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0" marR="0" lvl="5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0" marR="0" lvl="6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0" marR="0" lvl="7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0" marR="0" lvl="8" indent="0" algn="r" rtl="0">
              <a:spcBef>
                <a:spcPts val="0"/>
              </a:spcBef>
              <a:buNone/>
              <a:defRPr sz="2800" b="0" i="0" u="none" strike="noStrike" cap="none">
                <a:solidFill>
                  <a:schemeClr val="accent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000001">
                <a:alpha val="2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tecnologia.uol.com.br/noticias/redacao/2018/04/06/lcd-led-amoled-oled-aprenda-de-vez-a-diferenca-entre-as-telas.ht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aliforniafm.com.br/noticia/lcd-led-amoled-oled-e-qled-aprenda-de-vez-a-diferenca-entre-as-telas" TargetMode="External"/><Relationship Id="rId4" Type="http://schemas.openxmlformats.org/officeDocument/2006/relationships/hyperlink" Target="https://www.showmetech.com.br/led-oled-pontos-quanticos-qled-melhor-tela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ctrTitle"/>
          </p:nvPr>
        </p:nvSpPr>
        <p:spPr>
          <a:xfrm>
            <a:off x="2417779" y="802299"/>
            <a:ext cx="8637073" cy="88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40"/>
              <a:buFont typeface="Cabin"/>
              <a:buNone/>
            </a:pPr>
            <a:r>
              <a:rPr lang="pt-BR" sz="594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TELAS E O SEU FUTURO</a:t>
            </a:r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"/>
          </p:nvPr>
        </p:nvSpPr>
        <p:spPr>
          <a:xfrm>
            <a:off x="914401" y="4326903"/>
            <a:ext cx="4543720" cy="15299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ALUNOS: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	MILLER RAYCELL</a:t>
            </a:r>
            <a:endParaRPr/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	RODRIGO DE ANDRADE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AMOLED E SUPERAMOLED</a:t>
            </a:r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SÃO </a:t>
            </a:r>
            <a:r>
              <a:rPr lang="pt-BR"/>
              <a:t>VARIAÇÕES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DA TECNOLOGIA OLED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AS TELAS AMOLED APRESENTAM MELHOR RESPOSTA AOS COMANDOS E DEIXAM AS IMAGENS MAIS </a:t>
            </a:r>
            <a:r>
              <a:rPr lang="pt-BR"/>
              <a:t>FLUIDAS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OS DISPOSITIVOS COM TELA </a:t>
            </a:r>
            <a:r>
              <a:rPr lang="pt-BR"/>
              <a:t>SUPER AMOLED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DISPENSAM A CAMADA DE VIDRO DO SMARTPHONE, RESULTANDO EM UMA DEFINIÇÃO SUPERIOR E MELHOR FLUIDEZ DAS IMAGENS,  ALÉM DE MENOR CONSUMO DE ENERGIA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775" y="1903875"/>
            <a:ext cx="5702499" cy="422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57250" y="1903875"/>
            <a:ext cx="6074700" cy="376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IPS</a:t>
            </a:r>
            <a:endParaRPr sz="3200" b="0" i="0" u="none" strike="noStrike" cap="non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62" name="Google Shape;162;p23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MELHORA OS DISPLAYS DE LCD E LED AO APROXIMAR AS MOLÉCULAS DE CRISTAL LÍQUIDO DA TELA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ENQUANTO NO LCD OS CRISTAIS FICAM DESORGANIZADOS, NA IPS OS CRISTAIS SE AGRUPAM RESULTANDO EM MAIOR QUALIDADE DE IMAGEM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610100" cy="471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9475" y="0"/>
            <a:ext cx="6692524" cy="379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2650" y="3793625"/>
            <a:ext cx="4205697" cy="23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bin"/>
              <a:buNone/>
            </a:pPr>
            <a:r>
              <a:rPr lang="pt-BR"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MICROLED</a:t>
            </a:r>
            <a:endParaRPr/>
          </a:p>
        </p:txBody>
      </p:sp>
      <p:sp>
        <p:nvSpPr>
          <p:cNvPr id="175" name="Google Shape;175;p25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EVOLUÇÃO DO OLED 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ENQUANTO O OLED UTILIZA MATERIAIS ORGÂNICOS, O MICROLED É BASEADO EM MATERIAIS INORGÂNICOS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PODE SER AINDA MAIS FINA POIS DISPENSA CAMADAS DE POLARIZADOES E ENCAPSULAMENTO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UTILIZA 50% MENOS ENERGIA QUE O OLED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50" y="1738050"/>
            <a:ext cx="6097845" cy="343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4025" y="1789762"/>
            <a:ext cx="5826608" cy="327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CACE9-5D9A-425C-9FF8-A0B0D9E19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7E0C084-C6BD-4C14-820F-D6BB855877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Future of Screen Technology">
            <a:hlinkClick r:id="" action="ppaction://media"/>
            <a:extLst>
              <a:ext uri="{FF2B5EF4-FFF2-40B4-BE49-F238E27FC236}">
                <a16:creationId xmlns:a16="http://schemas.microsoft.com/office/drawing/2014/main" id="{D8DB0920-A891-4582-B407-7F367E98F3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26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53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300" cy="1049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Referências</a:t>
            </a:r>
            <a:endParaRPr sz="3600"/>
          </a:p>
        </p:txBody>
      </p:sp>
      <p:sp>
        <p:nvSpPr>
          <p:cNvPr id="187" name="Google Shape;187;p27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300" cy="345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u="sng" dirty="0">
                <a:solidFill>
                  <a:schemeClr val="hlink"/>
                </a:solidFill>
                <a:hlinkClick r:id="rId3"/>
              </a:rPr>
              <a:t>https://tecnologia.uol.com.br/noticias/redacao/2018/04/06/lcd-led-amoled-oled-aprenda-de-vez-a-diferenca-entre-as-telas.htm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u="sng" dirty="0">
                <a:solidFill>
                  <a:schemeClr val="hlink"/>
                </a:solidFill>
                <a:hlinkClick r:id="rId4"/>
              </a:rPr>
              <a:t>https://www.showmetech.com.br/led-oled-pontos-quanticos-qled-melhor-tela/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u="sng" dirty="0">
                <a:solidFill>
                  <a:schemeClr val="hlink"/>
                </a:solidFill>
                <a:hlinkClick r:id="rId5"/>
              </a:rPr>
              <a:t>https://californiafm.com.br/noticia/lcd-led-amoled-oled-e-qled-aprenda-de-vez-a-diferenca-entre-as-telas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LCD - DISPLAY DE CRISTAL LÍQUIDO</a:t>
            </a:r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USA UMA LUZ TRASEIRA EM TEMPO INTEGRAL PARA </a:t>
            </a:r>
            <a:r>
              <a:rPr lang="pt-BR"/>
              <a:t>REPRODUZIR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AS CORES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A IMAGEM SE FORMA ATRAV</a:t>
            </a:r>
            <a:r>
              <a:rPr lang="pt-BR"/>
              <a:t>É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 DE PULSOS EL</a:t>
            </a:r>
            <a:r>
              <a:rPr lang="pt-BR"/>
              <a:t>É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TRICOS ENVIADOS A CADA UM DOS PIXELS, AO PASSAR PELO CRISTAL L</a:t>
            </a:r>
            <a:r>
              <a:rPr lang="pt-BR"/>
              <a:t>Í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QUIDO A LUZ É POLARIZADA E PODE SER VISTA POR CORES DIFERENTES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É  A QUE MAIS CONSOME ENERGIA SE COMPARADA </a:t>
            </a:r>
            <a:r>
              <a:rPr lang="pt-BR"/>
              <a:t>ÀS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DEMAIS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EF7DD8F-A9BC-49C9-863E-9B582857F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695" y="1983242"/>
            <a:ext cx="7146844" cy="3970469"/>
          </a:xfrm>
          <a:prstGeom prst="rect">
            <a:avLst/>
          </a:prstGeom>
        </p:spPr>
      </p:pic>
      <p:pic>
        <p:nvPicPr>
          <p:cNvPr id="6" name="Google Shape;108;p14">
            <a:extLst>
              <a:ext uri="{FF2B5EF4-FFF2-40B4-BE49-F238E27FC236}">
                <a16:creationId xmlns:a16="http://schemas.microsoft.com/office/drawing/2014/main" id="{31F67F6D-E39C-4BD8-9926-E7457D2909E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51094" y="2109606"/>
            <a:ext cx="4740906" cy="35819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20399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LED</a:t>
            </a:r>
            <a:r>
              <a:rPr lang="pt-BR" sz="32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endParaRPr/>
          </a:p>
        </p:txBody>
      </p:sp>
      <p:sp>
        <p:nvSpPr>
          <p:cNvPr id="114" name="Google Shape;114;p15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/>
              <a:t>EVOLUÇÃO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DO LCD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O PROCESSO DE </a:t>
            </a:r>
            <a:r>
              <a:rPr lang="pt-BR"/>
              <a:t>EXIBIÇÃO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DE CORES É O MESMO DO LCD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NADA MAIS É QUE UM LCD ILUMINADO POR UM PAINEL DE LEDS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RESULTA EM IMAGENS COM MAIOR QUANTIDADE DE COR,  BRILHO, NITIDEZ E CONTRASTE.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CONSOME MENOS ENERGIA QUE O LCD CONVENCIONAL</a:t>
            </a:r>
            <a:endParaRPr/>
          </a:p>
          <a:p>
            <a:pPr marL="228600" marR="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7575" y="1348275"/>
            <a:ext cx="4762500" cy="47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2525" y="1348275"/>
            <a:ext cx="4762500" cy="47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OLED</a:t>
            </a:r>
            <a:endParaRPr sz="3200" b="0" i="0" u="none" strike="noStrike" cap="non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26" name="Google Shape;126;p17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NÃO UTILIZA ILUMINAÇÃO TRASEIRA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EMITEM DE LUZ PRÓPRIA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OS PIXELS SE ACENDEM QUANDO UMA CORRENTE </a:t>
            </a:r>
            <a:r>
              <a:rPr lang="pt-BR"/>
              <a:t>ELÉTRICA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OS ATRAVESSA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POSSUI AINDA MAIS BRILHO, NITIDEZ E </a:t>
            </a:r>
            <a:r>
              <a:rPr lang="pt-BR"/>
              <a:t>CONTRASTE</a:t>
            </a: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QUE AS ANTERIORES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É BEM MAIS FINA POIS NÃO NECESSITA DE UM PAINEL TRASEIRO DE ILUMINAÇÃO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" y="1698963"/>
            <a:ext cx="6619875" cy="397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 rotWithShape="1">
          <a:blip r:embed="rId4">
            <a:alphaModFix/>
          </a:blip>
          <a:srcRect l="9200" t="24698" r="8209" b="21668"/>
          <a:stretch/>
        </p:blipFill>
        <p:spPr>
          <a:xfrm>
            <a:off x="6847775" y="2021613"/>
            <a:ext cx="5122524" cy="332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bin"/>
              <a:buNone/>
            </a:pPr>
            <a:r>
              <a:rPr lang="pt-BR" sz="36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QLED – PONTO QUÂNTICO</a:t>
            </a:r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UTILIZA UMA FONTE DE LUZ ASSIM COMO O LCD E O LED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MINÚSCULOS CRISTAIS ABSORVEM E EMITEM FREQUÊNCIAS DE LUZ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PROMETE REPRODUZIR QUALQUER VARIAÇÃO DE COR EM QUALQUER AMBIENTE</a:t>
            </a:r>
            <a:endParaRPr/>
          </a:p>
          <a:p>
            <a:pPr marL="228600" marR="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t-BR" sz="20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IMAGEM BEM PRÓXIMA DA REALIDADE</a:t>
            </a:r>
            <a:endParaRPr/>
          </a:p>
          <a:p>
            <a:pPr marL="228600" marR="0" lvl="0" indent="-101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endParaRPr sz="2000" b="0" i="0" u="none" strike="noStrike" cap="none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025" y="2059206"/>
            <a:ext cx="6070973" cy="40522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449500"/>
            <a:ext cx="5816225" cy="327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aleria">
  <a:themeElements>
    <a:clrScheme name="Galeria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368</Words>
  <Application>Microsoft Office PowerPoint</Application>
  <PresentationFormat>Widescreen</PresentationFormat>
  <Paragraphs>41</Paragraphs>
  <Slides>17</Slides>
  <Notes>15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0" baseType="lpstr">
      <vt:lpstr>Cabin</vt:lpstr>
      <vt:lpstr>Arial</vt:lpstr>
      <vt:lpstr>Galeria</vt:lpstr>
      <vt:lpstr>TELAS E O SEU FUTURO</vt:lpstr>
      <vt:lpstr>LCD - DISPLAY DE CRISTAL LÍQUIDO</vt:lpstr>
      <vt:lpstr>Apresentação do PowerPoint</vt:lpstr>
      <vt:lpstr>LED </vt:lpstr>
      <vt:lpstr>Apresentação do PowerPoint</vt:lpstr>
      <vt:lpstr>OLED</vt:lpstr>
      <vt:lpstr>Apresentação do PowerPoint</vt:lpstr>
      <vt:lpstr>QLED – PONTO QUÂNTICO</vt:lpstr>
      <vt:lpstr>Apresentação do PowerPoint</vt:lpstr>
      <vt:lpstr>AMOLED E SUPERAMOLED</vt:lpstr>
      <vt:lpstr>Apresentação do PowerPoint</vt:lpstr>
      <vt:lpstr>IPS</vt:lpstr>
      <vt:lpstr>Apresentação do PowerPoint</vt:lpstr>
      <vt:lpstr>MICROLED</vt:lpstr>
      <vt:lpstr>Apresentação do PowerPoint</vt:lpstr>
      <vt:lpstr>Apresentação do PowerPoint</vt:lpstr>
      <vt:lpstr>Referências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TELAS E O SEU FUTURO</dc:title>
  <cp:lastModifiedBy>Miller Monteiro</cp:lastModifiedBy>
  <cp:revision>4</cp:revision>
  <dcterms:modified xsi:type="dcterms:W3CDTF">2018-10-26T01:06:56Z</dcterms:modified>
</cp:coreProperties>
</file>